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0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098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5729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720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31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984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70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26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233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29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391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2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706F9-D18A-4CB5-ADF5-BF0F9B2D2B0B}" type="datetimeFigureOut">
              <a:rPr lang="fr-FR" smtClean="0"/>
              <a:t>22/07/2022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65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213C7D06-7713-4735-8FC2-631A5E465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923684"/>
              </p:ext>
            </p:extLst>
          </p:nvPr>
        </p:nvGraphicFramePr>
        <p:xfrm>
          <a:off x="498602" y="885763"/>
          <a:ext cx="9694608" cy="634047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847304">
                  <a:extLst>
                    <a:ext uri="{9D8B030D-6E8A-4147-A177-3AD203B41FA5}">
                      <a16:colId xmlns:a16="http://schemas.microsoft.com/office/drawing/2014/main" val="1364127682"/>
                    </a:ext>
                  </a:extLst>
                </a:gridCol>
                <a:gridCol w="4847304">
                  <a:extLst>
                    <a:ext uri="{9D8B030D-6E8A-4147-A177-3AD203B41FA5}">
                      <a16:colId xmlns:a16="http://schemas.microsoft.com/office/drawing/2014/main" val="812757657"/>
                    </a:ext>
                  </a:extLst>
                </a:gridCol>
              </a:tblGrid>
              <a:tr h="823961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Des personnes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latin typeface="+mn-lt"/>
                          <a:ea typeface="Lexie Readable" pitchFamily="2" charset="0"/>
                        </a:rPr>
                        <a:t>Des animaux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3007625"/>
                  </a:ext>
                </a:extLst>
              </a:tr>
              <a:tr h="2359649">
                <a:tc>
                  <a:txBody>
                    <a:bodyPr/>
                    <a:lstStyle/>
                    <a:p>
                      <a:pPr algn="ctr"/>
                      <a:endParaRPr lang="fr-FR" sz="2000" b="1">
                        <a:latin typeface="Lexie Readable" pitchFamily="2" charset="0"/>
                        <a:ea typeface="Lexie Readable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000" b="1" dirty="0">
                        <a:latin typeface="Lexie Readable" pitchFamily="2" charset="0"/>
                        <a:ea typeface="Lexie Readable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2934180"/>
                  </a:ext>
                </a:extLst>
              </a:tr>
              <a:tr h="797217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latin typeface="+mn-lt"/>
                          <a:ea typeface="Lexie Readable" pitchFamily="2" charset="0"/>
                        </a:rPr>
                        <a:t>Des lieux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latin typeface="+mn-lt"/>
                          <a:ea typeface="Lexie Readable" pitchFamily="2" charset="0"/>
                        </a:rPr>
                        <a:t>Des choses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5964614"/>
                  </a:ext>
                </a:extLst>
              </a:tr>
              <a:tr h="2359649">
                <a:tc>
                  <a:txBody>
                    <a:bodyPr/>
                    <a:lstStyle/>
                    <a:p>
                      <a:pPr algn="ctr"/>
                      <a:endParaRPr lang="fr-FR" sz="2000" b="1" dirty="0">
                        <a:latin typeface="Lexie Readable" pitchFamily="2" charset="0"/>
                        <a:ea typeface="Lexie Readable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000" b="1" dirty="0">
                        <a:latin typeface="Lexie Readable" pitchFamily="2" charset="0"/>
                        <a:ea typeface="Lexie Readable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5580726"/>
                  </a:ext>
                </a:extLst>
              </a:tr>
            </a:tbl>
          </a:graphicData>
        </a:graphic>
      </p:graphicFrame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3DC3A1B1-3026-43AC-9270-2BCE245160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3" t="27703" r="12609" b="16110"/>
          <a:stretch/>
        </p:blipFill>
        <p:spPr>
          <a:xfrm>
            <a:off x="1332502" y="953258"/>
            <a:ext cx="670436" cy="725886"/>
          </a:xfrm>
          <a:prstGeom prst="rect">
            <a:avLst/>
          </a:prstGeom>
        </p:spPr>
      </p:pic>
      <p:pic>
        <p:nvPicPr>
          <p:cNvPr id="7" name="Image 6" descr="Une image contenant dessin&#10;&#10;Description générée automatiquement">
            <a:extLst>
              <a:ext uri="{FF2B5EF4-FFF2-40B4-BE49-F238E27FC236}">
                <a16:creationId xmlns:a16="http://schemas.microsoft.com/office/drawing/2014/main" id="{44C3FD68-170E-405A-9F31-B2D8C156DD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3" t="27703" r="12609" b="16110"/>
          <a:stretch/>
        </p:blipFill>
        <p:spPr>
          <a:xfrm>
            <a:off x="6253548" y="953258"/>
            <a:ext cx="670436" cy="725886"/>
          </a:xfrm>
          <a:prstGeom prst="rect">
            <a:avLst/>
          </a:prstGeom>
        </p:spPr>
      </p:pic>
      <p:pic>
        <p:nvPicPr>
          <p:cNvPr id="9" name="Image 8" descr="Une image contenant dessin&#10;&#10;Description générée automatiquement">
            <a:extLst>
              <a:ext uri="{FF2B5EF4-FFF2-40B4-BE49-F238E27FC236}">
                <a16:creationId xmlns:a16="http://schemas.microsoft.com/office/drawing/2014/main" id="{C0DF87B5-07F3-4D67-A5A5-425D135152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3" t="27703" r="12609" b="16110"/>
          <a:stretch/>
        </p:blipFill>
        <p:spPr>
          <a:xfrm>
            <a:off x="1332502" y="4089748"/>
            <a:ext cx="670436" cy="725886"/>
          </a:xfrm>
          <a:prstGeom prst="rect">
            <a:avLst/>
          </a:prstGeom>
        </p:spPr>
      </p:pic>
      <p:pic>
        <p:nvPicPr>
          <p:cNvPr id="11" name="Image 10" descr="Une image contenant dessin&#10;&#10;Description générée automatiquement">
            <a:extLst>
              <a:ext uri="{FF2B5EF4-FFF2-40B4-BE49-F238E27FC236}">
                <a16:creationId xmlns:a16="http://schemas.microsoft.com/office/drawing/2014/main" id="{7F9AB202-E182-4324-BB1D-8999BA9339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3" t="27703" r="12609" b="16110"/>
          <a:stretch/>
        </p:blipFill>
        <p:spPr>
          <a:xfrm>
            <a:off x="6263597" y="4089748"/>
            <a:ext cx="670436" cy="72588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296F8B5-D2EE-4808-A811-9976FDA4E0CD}"/>
              </a:ext>
            </a:extLst>
          </p:cNvPr>
          <p:cNvSpPr txBox="1"/>
          <p:nvPr/>
        </p:nvSpPr>
        <p:spPr>
          <a:xfrm>
            <a:off x="9784652" y="37997"/>
            <a:ext cx="1573161" cy="37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1/3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91184B9-92C8-553A-422E-D34BB9EFE5B5}"/>
              </a:ext>
            </a:extLst>
          </p:cNvPr>
          <p:cNvSpPr txBox="1"/>
          <p:nvPr/>
        </p:nvSpPr>
        <p:spPr>
          <a:xfrm>
            <a:off x="120580" y="37997"/>
            <a:ext cx="514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CE1 : G2b J’identifie le nom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C6E034B-9CB9-302A-C37A-07BF2D702EE2}"/>
              </a:ext>
            </a:extLst>
          </p:cNvPr>
          <p:cNvSpPr txBox="1"/>
          <p:nvPr/>
        </p:nvSpPr>
        <p:spPr>
          <a:xfrm>
            <a:off x="120580" y="314996"/>
            <a:ext cx="6561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1/ </a:t>
            </a:r>
            <a:r>
              <a:rPr lang="fr-FR" b="1" dirty="0"/>
              <a:t>Découpe</a:t>
            </a:r>
            <a:r>
              <a:rPr lang="fr-FR" dirty="0"/>
              <a:t> les étiquettes et </a:t>
            </a:r>
            <a:r>
              <a:rPr lang="fr-FR" b="1" dirty="0"/>
              <a:t>classe</a:t>
            </a:r>
            <a:r>
              <a:rPr lang="fr-FR" dirty="0"/>
              <a:t> les noms dans le tableau.</a:t>
            </a:r>
          </a:p>
        </p:txBody>
      </p:sp>
    </p:spTree>
    <p:extLst>
      <p:ext uri="{BB962C8B-B14F-4D97-AF65-F5344CB8AC3E}">
        <p14:creationId xmlns:p14="http://schemas.microsoft.com/office/powerpoint/2010/main" val="4043415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213C7D06-7713-4735-8FC2-631A5E465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739845"/>
              </p:ext>
            </p:extLst>
          </p:nvPr>
        </p:nvGraphicFramePr>
        <p:xfrm>
          <a:off x="498602" y="717755"/>
          <a:ext cx="9694608" cy="6538452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847304">
                  <a:extLst>
                    <a:ext uri="{9D8B030D-6E8A-4147-A177-3AD203B41FA5}">
                      <a16:colId xmlns:a16="http://schemas.microsoft.com/office/drawing/2014/main" val="1364127682"/>
                    </a:ext>
                  </a:extLst>
                </a:gridCol>
                <a:gridCol w="4847304">
                  <a:extLst>
                    <a:ext uri="{9D8B030D-6E8A-4147-A177-3AD203B41FA5}">
                      <a16:colId xmlns:a16="http://schemas.microsoft.com/office/drawing/2014/main" val="812757657"/>
                    </a:ext>
                  </a:extLst>
                </a:gridCol>
              </a:tblGrid>
              <a:tr h="873965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latin typeface="+mn-lt"/>
                          <a:ea typeface="Lexie Readable" pitchFamily="2" charset="0"/>
                        </a:rPr>
                        <a:t>Les noms communs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latin typeface="+mn-lt"/>
                          <a:ea typeface="Lexie Readable" pitchFamily="2" charset="0"/>
                        </a:rPr>
                        <a:t>Les noms propres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3007625"/>
                  </a:ext>
                </a:extLst>
              </a:tr>
              <a:tr h="5664487">
                <a:tc>
                  <a:txBody>
                    <a:bodyPr/>
                    <a:lstStyle/>
                    <a:p>
                      <a:pPr algn="ctr"/>
                      <a:endParaRPr lang="fr-FR" sz="2000" b="1" dirty="0">
                        <a:latin typeface="Lexie Readable" pitchFamily="2" charset="0"/>
                        <a:ea typeface="Lexie Readable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000" b="1" dirty="0">
                        <a:latin typeface="Lexie Readable" pitchFamily="2" charset="0"/>
                        <a:ea typeface="Lexie Readable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2934180"/>
                  </a:ext>
                </a:extLst>
              </a:tr>
            </a:tbl>
          </a:graphicData>
        </a:graphic>
      </p:graphicFrame>
      <p:pic>
        <p:nvPicPr>
          <p:cNvPr id="4" name="Image 3" descr="Une image contenant dessin&#10;&#10;Description générée automatiquement">
            <a:extLst>
              <a:ext uri="{FF2B5EF4-FFF2-40B4-BE49-F238E27FC236}">
                <a16:creationId xmlns:a16="http://schemas.microsoft.com/office/drawing/2014/main" id="{DDF5384F-3ED2-4AD7-85CD-9806C3BF3D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1" t="29264" r="12241" b="15851"/>
          <a:stretch/>
        </p:blipFill>
        <p:spPr>
          <a:xfrm>
            <a:off x="1068874" y="786582"/>
            <a:ext cx="686114" cy="707922"/>
          </a:xfrm>
          <a:prstGeom prst="rect">
            <a:avLst/>
          </a:prstGeom>
        </p:spPr>
      </p:pic>
      <p:pic>
        <p:nvPicPr>
          <p:cNvPr id="8" name="Image 7" descr="Une image contenant dessin&#10;&#10;Description générée automatiquement">
            <a:extLst>
              <a:ext uri="{FF2B5EF4-FFF2-40B4-BE49-F238E27FC236}">
                <a16:creationId xmlns:a16="http://schemas.microsoft.com/office/drawing/2014/main" id="{7C1715CC-9AA5-4BD1-96E6-23C1A48F02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4" t="28874" r="11321" b="17541"/>
          <a:stretch/>
        </p:blipFill>
        <p:spPr>
          <a:xfrm>
            <a:off x="5965338" y="786581"/>
            <a:ext cx="731979" cy="70792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A8ABEB2-A03F-552E-9DB0-20E41AE5C679}"/>
              </a:ext>
            </a:extLst>
          </p:cNvPr>
          <p:cNvSpPr txBox="1"/>
          <p:nvPr/>
        </p:nvSpPr>
        <p:spPr>
          <a:xfrm>
            <a:off x="9784652" y="37997"/>
            <a:ext cx="1573161" cy="37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2/3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5ADD5E8-42F2-56E5-3F95-EC85711E671D}"/>
              </a:ext>
            </a:extLst>
          </p:cNvPr>
          <p:cNvSpPr txBox="1"/>
          <p:nvPr/>
        </p:nvSpPr>
        <p:spPr>
          <a:xfrm>
            <a:off x="120580" y="37997"/>
            <a:ext cx="514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CE1 : G2b J’identifie le nom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1956CA-D925-52D3-821D-8B22B8BEDBAB}"/>
              </a:ext>
            </a:extLst>
          </p:cNvPr>
          <p:cNvSpPr txBox="1"/>
          <p:nvPr/>
        </p:nvSpPr>
        <p:spPr>
          <a:xfrm>
            <a:off x="120580" y="314996"/>
            <a:ext cx="6561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2/ </a:t>
            </a:r>
            <a:r>
              <a:rPr lang="fr-FR" b="1" dirty="0"/>
              <a:t>Découpe</a:t>
            </a:r>
            <a:r>
              <a:rPr lang="fr-FR" dirty="0"/>
              <a:t> les étiquettes et </a:t>
            </a:r>
            <a:r>
              <a:rPr lang="fr-FR" b="1" dirty="0"/>
              <a:t>classe</a:t>
            </a:r>
            <a:r>
              <a:rPr lang="fr-FR" dirty="0"/>
              <a:t> les noms dans le tableau.</a:t>
            </a:r>
          </a:p>
        </p:txBody>
      </p:sp>
    </p:spTree>
    <p:extLst>
      <p:ext uri="{BB962C8B-B14F-4D97-AF65-F5344CB8AC3E}">
        <p14:creationId xmlns:p14="http://schemas.microsoft.com/office/powerpoint/2010/main" val="2089089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D75208E2-D28C-462E-AF80-A4387AB025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319349"/>
              </p:ext>
            </p:extLst>
          </p:nvPr>
        </p:nvGraphicFramePr>
        <p:xfrm>
          <a:off x="1600950" y="496395"/>
          <a:ext cx="7489912" cy="29702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478">
                  <a:extLst>
                    <a:ext uri="{9D8B030D-6E8A-4147-A177-3AD203B41FA5}">
                      <a16:colId xmlns:a16="http://schemas.microsoft.com/office/drawing/2014/main" val="350734901"/>
                    </a:ext>
                  </a:extLst>
                </a:gridCol>
                <a:gridCol w="1872478">
                  <a:extLst>
                    <a:ext uri="{9D8B030D-6E8A-4147-A177-3AD203B41FA5}">
                      <a16:colId xmlns:a16="http://schemas.microsoft.com/office/drawing/2014/main" val="1655443344"/>
                    </a:ext>
                  </a:extLst>
                </a:gridCol>
                <a:gridCol w="1872478">
                  <a:extLst>
                    <a:ext uri="{9D8B030D-6E8A-4147-A177-3AD203B41FA5}">
                      <a16:colId xmlns:a16="http://schemas.microsoft.com/office/drawing/2014/main" val="3076516481"/>
                    </a:ext>
                  </a:extLst>
                </a:gridCol>
                <a:gridCol w="1872478">
                  <a:extLst>
                    <a:ext uri="{9D8B030D-6E8A-4147-A177-3AD203B41FA5}">
                      <a16:colId xmlns:a16="http://schemas.microsoft.com/office/drawing/2014/main" val="2140029559"/>
                    </a:ext>
                  </a:extLst>
                </a:gridCol>
              </a:tblGrid>
              <a:tr h="594057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fille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chien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France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boulanger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6147890"/>
                  </a:ext>
                </a:extLst>
              </a:tr>
              <a:tr h="594057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Chloé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Seine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chat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lunettes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4734922"/>
                  </a:ext>
                </a:extLst>
              </a:tr>
              <a:tr h="594057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cerf-volant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moto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Pierre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stylo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7794079"/>
                  </a:ext>
                </a:extLst>
              </a:tr>
              <a:tr h="594057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Blanquette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chèvre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pays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Paris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6711970"/>
                  </a:ext>
                </a:extLst>
              </a:tr>
              <a:tr h="594057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Milou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ville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fleuve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Mistigri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9987444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AE30E62D-D7B7-A284-A096-C09AA09C7C46}"/>
              </a:ext>
            </a:extLst>
          </p:cNvPr>
          <p:cNvSpPr txBox="1"/>
          <p:nvPr/>
        </p:nvSpPr>
        <p:spPr>
          <a:xfrm>
            <a:off x="9784652" y="37997"/>
            <a:ext cx="1573161" cy="37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3/3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DB19F77-949F-D0BB-DD32-7952236154DA}"/>
              </a:ext>
            </a:extLst>
          </p:cNvPr>
          <p:cNvSpPr txBox="1"/>
          <p:nvPr/>
        </p:nvSpPr>
        <p:spPr>
          <a:xfrm>
            <a:off x="120580" y="37997"/>
            <a:ext cx="514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CE1 : G2b J’identifie le nom</a:t>
            </a:r>
          </a:p>
        </p:txBody>
      </p:sp>
      <p:graphicFrame>
        <p:nvGraphicFramePr>
          <p:cNvPr id="5" name="Tableau 6">
            <a:extLst>
              <a:ext uri="{FF2B5EF4-FFF2-40B4-BE49-F238E27FC236}">
                <a16:creationId xmlns:a16="http://schemas.microsoft.com/office/drawing/2014/main" id="{8A36D397-F1B6-0A41-A292-C067A6D5F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432653"/>
              </p:ext>
            </p:extLst>
          </p:nvPr>
        </p:nvGraphicFramePr>
        <p:xfrm>
          <a:off x="1600950" y="4092995"/>
          <a:ext cx="7489912" cy="29702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478">
                  <a:extLst>
                    <a:ext uri="{9D8B030D-6E8A-4147-A177-3AD203B41FA5}">
                      <a16:colId xmlns:a16="http://schemas.microsoft.com/office/drawing/2014/main" val="350734901"/>
                    </a:ext>
                  </a:extLst>
                </a:gridCol>
                <a:gridCol w="1872478">
                  <a:extLst>
                    <a:ext uri="{9D8B030D-6E8A-4147-A177-3AD203B41FA5}">
                      <a16:colId xmlns:a16="http://schemas.microsoft.com/office/drawing/2014/main" val="1655443344"/>
                    </a:ext>
                  </a:extLst>
                </a:gridCol>
                <a:gridCol w="1872478">
                  <a:extLst>
                    <a:ext uri="{9D8B030D-6E8A-4147-A177-3AD203B41FA5}">
                      <a16:colId xmlns:a16="http://schemas.microsoft.com/office/drawing/2014/main" val="3076516481"/>
                    </a:ext>
                  </a:extLst>
                </a:gridCol>
                <a:gridCol w="1872478">
                  <a:extLst>
                    <a:ext uri="{9D8B030D-6E8A-4147-A177-3AD203B41FA5}">
                      <a16:colId xmlns:a16="http://schemas.microsoft.com/office/drawing/2014/main" val="2140029559"/>
                    </a:ext>
                  </a:extLst>
                </a:gridCol>
              </a:tblGrid>
              <a:tr h="594057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fille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chien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France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boulanger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6147890"/>
                  </a:ext>
                </a:extLst>
              </a:tr>
              <a:tr h="594057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Chloé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Seine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chat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lunettes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4734922"/>
                  </a:ext>
                </a:extLst>
              </a:tr>
              <a:tr h="594057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cerf-volant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moto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Pierre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stylo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7794079"/>
                  </a:ext>
                </a:extLst>
              </a:tr>
              <a:tr h="594057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Blanquette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chèvre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pays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Paris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6711970"/>
                  </a:ext>
                </a:extLst>
              </a:tr>
              <a:tr h="594057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Milou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ville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fleuve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  <a:latin typeface="+mn-lt"/>
                          <a:ea typeface="Lexie Readable" pitchFamily="2" charset="0"/>
                        </a:rPr>
                        <a:t>Mistigri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99874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04096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101</Words>
  <Application>Microsoft Office PowerPoint</Application>
  <PresentationFormat>Personnalisé</PresentationFormat>
  <Paragraphs>54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Lexie Readable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10</cp:revision>
  <dcterms:created xsi:type="dcterms:W3CDTF">2020-11-11T13:17:47Z</dcterms:created>
  <dcterms:modified xsi:type="dcterms:W3CDTF">2022-07-22T21:41:50Z</dcterms:modified>
</cp:coreProperties>
</file>